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2"/>
  </p:notesMasterIdLst>
  <p:sldIdLst>
    <p:sldId id="256" r:id="rId5"/>
    <p:sldId id="265" r:id="rId6"/>
    <p:sldId id="276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DB6F"/>
    <a:srgbClr val="C6D62A"/>
    <a:srgbClr val="8AC6D0"/>
    <a:srgbClr val="D2C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A092B-3BB6-4991-B498-8E2CA4E66EEE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9A2A2-B9BC-46B2-A828-9298F760FC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53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49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60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4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74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76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71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83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4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67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99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6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6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0C1659F-3740-49B9-866E-A0A21E48678D}" type="datetimeFigureOut">
              <a:rPr lang="nl-NL" smtClean="0"/>
              <a:t>14-5-2020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12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vimeo.com/255044537/3e6e107d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camera-film-camera-lens-recording-596012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oviefail.com/movie-review-the-intouchables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NQA240l7P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E001EBEE-7F7A-4EEE-8CD5-9B3740ECB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B5281BC8-9061-4C9E-88FC-2B98B09A3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789DA6-C5D2-427D-9EB5-6038C0EA5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640080"/>
            <a:ext cx="4208656" cy="3034857"/>
          </a:xfrm>
        </p:spPr>
        <p:txBody>
          <a:bodyPr anchor="b">
            <a:normAutofit/>
          </a:bodyPr>
          <a:lstStyle/>
          <a:p>
            <a:r>
              <a:rPr lang="nl-NL" sz="4400" dirty="0">
                <a:solidFill>
                  <a:srgbClr val="FFFFFF"/>
                </a:solidFill>
              </a:rPr>
              <a:t>EXPRESSIEF TALENT</a:t>
            </a:r>
            <a:br>
              <a:rPr lang="nl-NL" sz="4400" dirty="0">
                <a:solidFill>
                  <a:srgbClr val="FFFFFF"/>
                </a:solidFill>
              </a:rPr>
            </a:br>
            <a:endParaRPr lang="nl-NL" sz="4400" dirty="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181511A-08CC-4AC1-954A-88C923AD0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3849539"/>
            <a:ext cx="4204012" cy="2359417"/>
          </a:xfrm>
        </p:spPr>
        <p:txBody>
          <a:bodyPr anchor="t">
            <a:normAutofit/>
          </a:bodyPr>
          <a:lstStyle/>
          <a:p>
            <a:pPr algn="r"/>
            <a:r>
              <a:rPr lang="nl-NL" sz="1600" dirty="0">
                <a:solidFill>
                  <a:srgbClr val="FFFFFF"/>
                </a:solidFill>
              </a:rPr>
              <a:t>LESWEEK 2</a:t>
            </a:r>
          </a:p>
          <a:p>
            <a:pPr algn="r"/>
            <a:r>
              <a:rPr lang="nl-NL" sz="1600" dirty="0">
                <a:solidFill>
                  <a:srgbClr val="FFFFFF"/>
                </a:solidFill>
              </a:rPr>
              <a:t>Periode 2 EXTL</a:t>
            </a:r>
          </a:p>
          <a:p>
            <a:pPr algn="r"/>
            <a:endParaRPr lang="nl-NL" sz="1600" dirty="0">
              <a:solidFill>
                <a:srgbClr val="FFFFFF"/>
              </a:solidFill>
            </a:endParaRPr>
          </a:p>
          <a:p>
            <a:pPr algn="r"/>
            <a:r>
              <a:rPr lang="nl-NL" sz="1600" dirty="0">
                <a:solidFill>
                  <a:srgbClr val="FFFFFF"/>
                </a:solidFill>
              </a:rPr>
              <a:t>film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4F8B4D-C74B-4907-B2CC-F7C50DC5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613E441E-5D31-46E2-95A0-73B83EA5B4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7" r="2547" b="-1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64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BB0D0-D031-48F9-9A76-0CA2CF76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Vandaag een les over film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3FE433-92D6-464B-B7A5-E5778532E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Doelen van deze les: </a:t>
            </a:r>
          </a:p>
          <a:p>
            <a:r>
              <a:rPr lang="nl-NL" dirty="0">
                <a:solidFill>
                  <a:schemeClr val="bg1"/>
                </a:solidFill>
              </a:rPr>
              <a:t>1. Je maakt kennis met het medium film. </a:t>
            </a:r>
          </a:p>
          <a:p>
            <a:r>
              <a:rPr lang="nl-NL" dirty="0">
                <a:solidFill>
                  <a:schemeClr val="bg1"/>
                </a:solidFill>
              </a:rPr>
              <a:t>2. Je kent de waarde van beeld en geluid.</a:t>
            </a:r>
          </a:p>
          <a:p>
            <a:r>
              <a:rPr lang="nl-NL" dirty="0">
                <a:solidFill>
                  <a:schemeClr val="bg1"/>
                </a:solidFill>
              </a:rPr>
              <a:t>3.Je bent in staat om zelf een filmpje te maken. </a:t>
            </a:r>
          </a:p>
        </p:txBody>
      </p:sp>
    </p:spTree>
    <p:extLst>
      <p:ext uri="{BB962C8B-B14F-4D97-AF65-F5344CB8AC3E}">
        <p14:creationId xmlns:p14="http://schemas.microsoft.com/office/powerpoint/2010/main" val="396907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3CAF1-0CBB-4497-B7BE-E85DC1889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KIJK je NAAR?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09816C-9DF4-4DB5-876C-587C5F4F7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</a:t>
            </a:r>
            <a:r>
              <a:rPr lang="nl-NL" dirty="0">
                <a:hlinkClick r:id="rId2"/>
              </a:rPr>
              <a:t>vimeo</a:t>
            </a:r>
            <a:r>
              <a:rPr lang="nl-NL" dirty="0"/>
              <a:t>.com/255044537/3e6e107d8f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B8B4D71-8A7C-480A-8697-0E885C017E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667000" y="2198914"/>
            <a:ext cx="4659086" cy="465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93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2168A7E-2364-4BA4-A7F2-AA1A534A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Camera standpunten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749ED35-3E1A-4D94-BCA0-628EBBA91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7815072" cy="4023360"/>
          </a:xfrm>
        </p:spPr>
        <p:txBody>
          <a:bodyPr/>
          <a:lstStyle/>
          <a:p>
            <a:r>
              <a:rPr lang="nl-NL" dirty="0"/>
              <a:t>- VOGELPERSPECTIEF</a:t>
            </a:r>
          </a:p>
          <a:p>
            <a:r>
              <a:rPr lang="nl-NL" dirty="0"/>
              <a:t>De camera staat schuin boven een personage. Je kijkt op hem neer.</a:t>
            </a:r>
          </a:p>
          <a:p>
            <a:endParaRPr lang="nl-NL" dirty="0"/>
          </a:p>
          <a:p>
            <a:r>
              <a:rPr lang="nl-NL" dirty="0"/>
              <a:t>-KIKKERPERSPECTIEF</a:t>
            </a:r>
          </a:p>
          <a:p>
            <a:r>
              <a:rPr lang="nl-NL" dirty="0"/>
              <a:t>De camera kijkt van onderaf tegen het personage op.</a:t>
            </a:r>
          </a:p>
          <a:p>
            <a:endParaRPr lang="nl-NL" dirty="0"/>
          </a:p>
          <a:p>
            <a:r>
              <a:rPr lang="nl-NL" dirty="0"/>
              <a:t>-NEUTRAALPERSPECTIEF</a:t>
            </a:r>
          </a:p>
          <a:p>
            <a:r>
              <a:rPr lang="nl-NL" dirty="0"/>
              <a:t>De camera staat op ooghoogte.</a:t>
            </a:r>
          </a:p>
        </p:txBody>
      </p:sp>
      <p:pic>
        <p:nvPicPr>
          <p:cNvPr id="6" name="Tijdelijke aanduiding voor inhoud 11" descr="Afbeelding met klok&#10;&#10;Automatisch gegenereerde beschrijving">
            <a:extLst>
              <a:ext uri="{FF2B5EF4-FFF2-40B4-BE49-F238E27FC236}">
                <a16:creationId xmlns:a16="http://schemas.microsoft.com/office/drawing/2014/main" id="{B8378922-D50F-4FE1-BA9E-33E51B2A7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880" y="3240300"/>
            <a:ext cx="4897120" cy="327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2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F8217D9-EECC-4E6B-B0B8-F22F5FC9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Tijdelijke aanduiding voor inhoud 6" descr="Afbeelding met man, binnen, persoon, foto&#10;&#10;Automatisch gegenereerde beschrijving">
            <a:extLst>
              <a:ext uri="{FF2B5EF4-FFF2-40B4-BE49-F238E27FC236}">
                <a16:creationId xmlns:a16="http://schemas.microsoft.com/office/drawing/2014/main" id="{A4CF92A3-CCF4-4D74-8A9C-2FE8FD4DEE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819"/>
            <a:ext cx="12192000" cy="6856361"/>
          </a:xfr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339CFBA-2367-473B-87A5-48F4893A24AC}"/>
              </a:ext>
            </a:extLst>
          </p:cNvPr>
          <p:cNvSpPr txBox="1"/>
          <p:nvPr/>
        </p:nvSpPr>
        <p:spPr>
          <a:xfrm>
            <a:off x="244954" y="6014114"/>
            <a:ext cx="10015521" cy="23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>
                <a:hlinkClick r:id="rId3" tooltip="http://moviefail.com/movie-review-the-intouchables/"/>
              </a:rPr>
              <a:t>Deze foto</a:t>
            </a:r>
            <a:r>
              <a:rPr lang="nl-NL" sz="900"/>
              <a:t> van Onbekende auteur is gelicentieerd onder </a:t>
            </a:r>
            <a:r>
              <a:rPr lang="nl-NL" sz="900">
                <a:hlinkClick r:id="rId4" tooltip="https://creativecommons.org/licenses/by-nc-sa/3.0/"/>
              </a:rPr>
              <a:t>CC BY-SA-NC</a:t>
            </a:r>
            <a:endParaRPr lang="nl-NL" sz="900"/>
          </a:p>
        </p:txBody>
      </p:sp>
    </p:spTree>
    <p:extLst>
      <p:ext uri="{BB962C8B-B14F-4D97-AF65-F5344CB8AC3E}">
        <p14:creationId xmlns:p14="http://schemas.microsoft.com/office/powerpoint/2010/main" val="208398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55122-A285-4355-B52A-341CE05B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Trailer film </a:t>
            </a:r>
            <a:r>
              <a:rPr lang="nl-NL" dirty="0" err="1"/>
              <a:t>entouchables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5D604A-6CF9-4138-9530-97E97B76D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4809744"/>
            <a:ext cx="6087872" cy="1499616"/>
          </a:xfrm>
        </p:spPr>
        <p:txBody>
          <a:bodyPr/>
          <a:lstStyle/>
          <a:p>
            <a:pPr fontAlgn="base"/>
            <a:br>
              <a:rPr lang="nl-NL" dirty="0"/>
            </a:br>
            <a:endParaRPr lang="nl-NL" dirty="0"/>
          </a:p>
          <a:p>
            <a:pPr fontAlgn="base"/>
            <a:r>
              <a:rPr lang="nl-NL" dirty="0">
                <a:hlinkClick r:id="rId2"/>
              </a:rPr>
              <a:t>https://www.youtube.com/watch?v=_NQA240l7P8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E44CBC6-93C6-42DD-A14B-51F8DE90F19D}"/>
              </a:ext>
            </a:extLst>
          </p:cNvPr>
          <p:cNvSpPr/>
          <p:nvPr/>
        </p:nvSpPr>
        <p:spPr>
          <a:xfrm>
            <a:off x="3048000" y="1866233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 </a:t>
            </a:r>
          </a:p>
          <a:p>
            <a:r>
              <a:rPr lang="nl-NL" dirty="0"/>
              <a:t>Bekijk de trailer van de film </a:t>
            </a:r>
            <a:r>
              <a:rPr lang="nl-NL" dirty="0" err="1"/>
              <a:t>Intouchables</a:t>
            </a:r>
            <a:r>
              <a:rPr lang="nl-NL" dirty="0"/>
              <a:t>.</a:t>
            </a:r>
          </a:p>
          <a:p>
            <a:r>
              <a:rPr lang="nl-NL" dirty="0"/>
              <a:t>Daarin zie je dat hoofdrolspeler Driss per toeval in het vak van hulpverlener beland.</a:t>
            </a:r>
          </a:p>
          <a:p>
            <a:r>
              <a:rPr lang="nl-NL" dirty="0"/>
              <a:t>Hij heeft er eigenlijk geen zin in maar wordt toch aangenomen voor de baan waarop hij solliciteert.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Als het goed is hebben jullie wel bewust voor deze opleiding gekozen en ga je straks voor een baan in de maatschappelijke zorg.</a:t>
            </a:r>
          </a:p>
          <a:p>
            <a:r>
              <a:rPr lang="nl-NL" dirty="0"/>
              <a:t>Geef voor jezelf antwoord op de volgende vragen:</a:t>
            </a:r>
          </a:p>
          <a:p>
            <a:r>
              <a:rPr lang="nl-NL" dirty="0"/>
              <a:t>Waarom heb jij voor deze opleiding gekozen?</a:t>
            </a:r>
          </a:p>
          <a:p>
            <a:r>
              <a:rPr lang="nl-NL" dirty="0"/>
              <a:t>Wat is de doelgroep die jou het meest aanspreekt?</a:t>
            </a:r>
          </a:p>
        </p:txBody>
      </p:sp>
    </p:spTree>
    <p:extLst>
      <p:ext uri="{BB962C8B-B14F-4D97-AF65-F5344CB8AC3E}">
        <p14:creationId xmlns:p14="http://schemas.microsoft.com/office/powerpoint/2010/main" val="1708554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1F3E1-9CC6-4D07-A34F-61790168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FD67D-C448-40C3-96E8-66B73CA4B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005840"/>
            <a:ext cx="9720071" cy="5527040"/>
          </a:xfrm>
        </p:spPr>
        <p:txBody>
          <a:bodyPr>
            <a:normAutofit fontScale="85000" lnSpcReduction="20000"/>
          </a:bodyPr>
          <a:lstStyle/>
          <a:p>
            <a:endParaRPr lang="nl-NL" dirty="0"/>
          </a:p>
          <a:p>
            <a:r>
              <a:rPr lang="nl-NL" dirty="0"/>
              <a:t> </a:t>
            </a:r>
          </a:p>
          <a:p>
            <a:r>
              <a:rPr lang="nl-NL" dirty="0"/>
              <a:t>Stel je voor dat er een mooie vacature voor je  is ……</a:t>
            </a:r>
          </a:p>
          <a:p>
            <a:r>
              <a:rPr lang="nl-NL" dirty="0"/>
              <a:t>Je gaat solliciteren door middel van een filmpje waarin jij jezelf presenteert.</a:t>
            </a:r>
          </a:p>
          <a:p>
            <a:r>
              <a:rPr lang="nl-NL" dirty="0"/>
              <a:t>Dit mag ook een </a:t>
            </a:r>
            <a:r>
              <a:rPr lang="nl-NL" dirty="0" err="1"/>
              <a:t>tiktok</a:t>
            </a:r>
            <a:r>
              <a:rPr lang="nl-NL" dirty="0"/>
              <a:t> filmpje zijn .</a:t>
            </a:r>
          </a:p>
          <a:p>
            <a:r>
              <a:rPr lang="nl-NL" dirty="0"/>
              <a:t>Het filmpje moet opvallen dus…</a:t>
            </a:r>
          </a:p>
          <a:p>
            <a:r>
              <a:rPr lang="nl-NL" dirty="0"/>
              <a:t>Prijs je zelf aan op een creatieve manier.</a:t>
            </a:r>
          </a:p>
          <a:p>
            <a:r>
              <a:rPr lang="nl-NL" dirty="0"/>
              <a:t>Het filmpje mag niet langer zijn dan 3 minuten.</a:t>
            </a:r>
          </a:p>
          <a:p>
            <a:r>
              <a:rPr lang="nl-NL" dirty="0"/>
              <a:t>Wees je bewust van wat je wilt laten zien.</a:t>
            </a:r>
          </a:p>
          <a:p>
            <a:r>
              <a:rPr lang="nl-NL" dirty="0"/>
              <a:t>In dit filmpje moet je net als in een trailer van een film de nieuwsgierigheid van de kijker opwekken </a:t>
            </a:r>
          </a:p>
          <a:p>
            <a:r>
              <a:rPr lang="nl-NL" dirty="0"/>
              <a:t>zodat de kijker nog meer wil weten.</a:t>
            </a:r>
          </a:p>
          <a:p>
            <a:r>
              <a:rPr lang="nl-NL" dirty="0"/>
              <a:t>Dit filmpje bewaren en samen met de andere opdrachten inleveren op </a:t>
            </a:r>
            <a:r>
              <a:rPr lang="nl-NL" dirty="0" err="1"/>
              <a:t>it’s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.</a:t>
            </a:r>
          </a:p>
          <a:p>
            <a:r>
              <a:rPr lang="nl-NL" dirty="0"/>
              <a:t>HEEL VEEL PLEZIER!!</a:t>
            </a:r>
          </a:p>
          <a:p>
            <a:r>
              <a:rPr lang="nl-NL" dirty="0"/>
              <a:t>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1544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2" ma:contentTypeDescription="Een nieuw document maken." ma:contentTypeScope="" ma:versionID="4291d71a0b444373c70db0e2359280b1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c1c358b9f33173bc688a3c18d7c26f14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E0FBD3-348E-4D11-8DE6-0C5A112991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D5F96-A21B-4F41-AD9A-568C116B2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C69A43-D2CD-43DC-A239-45BAAB01B52A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f0c2a196-fb86-4a80-b53b-494531e97d44"/>
    <ds:schemaRef ds:uri="ee5ad45f-5c26-4269-94b9-a38f6ca332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116</Words>
  <Application>Microsoft Office PowerPoint</Application>
  <PresentationFormat>Breedbeeld</PresentationFormat>
  <Paragraphs>50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Tw Cen MT Condensed</vt:lpstr>
      <vt:lpstr>Wingdings 3</vt:lpstr>
      <vt:lpstr>Integraal</vt:lpstr>
      <vt:lpstr>EXPRESSIEF TALENT </vt:lpstr>
      <vt:lpstr>Vandaag een les over film</vt:lpstr>
      <vt:lpstr>Waar KIJK je NAAR?</vt:lpstr>
      <vt:lpstr>Camera standpunten</vt:lpstr>
      <vt:lpstr>PowerPoint-presentatie</vt:lpstr>
      <vt:lpstr>Trailer film entouchables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</dc:title>
  <dc:creator>Charlotte Hoekstra</dc:creator>
  <cp:lastModifiedBy>Mariëlle  Huisman</cp:lastModifiedBy>
  <cp:revision>17</cp:revision>
  <dcterms:created xsi:type="dcterms:W3CDTF">2020-05-06T10:39:30Z</dcterms:created>
  <dcterms:modified xsi:type="dcterms:W3CDTF">2020-05-14T12:00:52Z</dcterms:modified>
</cp:coreProperties>
</file>