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4"/>
  </p:sldMasterIdLst>
  <p:notesMasterIdLst>
    <p:notesMasterId r:id="rId12"/>
  </p:notesMasterIdLst>
  <p:sldIdLst>
    <p:sldId id="256" r:id="rId5"/>
    <p:sldId id="265" r:id="rId6"/>
    <p:sldId id="276" r:id="rId7"/>
    <p:sldId id="278" r:id="rId8"/>
    <p:sldId id="279" r:id="rId9"/>
    <p:sldId id="280" r:id="rId10"/>
    <p:sldId id="281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EDB6F"/>
    <a:srgbClr val="C6D62A"/>
    <a:srgbClr val="8AC6D0"/>
    <a:srgbClr val="D2CB6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59" d="100"/>
          <a:sy n="59" d="100"/>
        </p:scale>
        <p:origin x="96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4A092B-3BB6-4991-B498-8E2CA4E66EEE}" type="datetimeFigureOut">
              <a:rPr lang="nl-NL" smtClean="0"/>
              <a:t>14-5-2020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D9A2A2-B9BC-46B2-A828-9298F760FCF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735316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12192000" cy="457200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50C1659F-3740-49B9-866E-A0A21E48678D}" type="datetimeFigureOut">
              <a:rPr lang="nl-NL" smtClean="0"/>
              <a:t>14-5-2020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D8D25-A684-4293-B702-A26FA55ADDDC}" type="slidenum">
              <a:rPr lang="nl-NL" smtClean="0"/>
              <a:t>‹nr.›</a:t>
            </a:fld>
            <a:endParaRPr lang="nl-N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824971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1659F-3740-49B9-866E-A0A21E48678D}" type="datetimeFigureOut">
              <a:rPr lang="nl-NL" smtClean="0"/>
              <a:t>14-5-2020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D8D25-A684-4293-B702-A26FA55ADDD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166016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762000"/>
            <a:ext cx="7581900" cy="5410200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1659F-3740-49B9-866E-A0A21E48678D}" type="datetimeFigureOut">
              <a:rPr lang="nl-NL" smtClean="0"/>
              <a:t>14-5-2020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D8D25-A684-4293-B702-A26FA55ADDDC}" type="slidenum">
              <a:rPr lang="nl-NL" smtClean="0"/>
              <a:t>‹nr.›</a:t>
            </a:fld>
            <a:endParaRPr lang="nl-NL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178497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1659F-3740-49B9-866E-A0A21E48678D}" type="datetimeFigureOut">
              <a:rPr lang="nl-NL" smtClean="0"/>
              <a:t>14-5-2020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D8D25-A684-4293-B702-A26FA55ADDD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947403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12192000" cy="4572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1659F-3740-49B9-866E-A0A21E48678D}" type="datetimeFigureOut">
              <a:rPr lang="nl-NL" smtClean="0"/>
              <a:t>14-5-2020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D8D25-A684-4293-B702-A26FA55ADDDC}" type="slidenum">
              <a:rPr lang="nl-NL" smtClean="0"/>
              <a:t>‹nr.›</a:t>
            </a:fld>
            <a:endParaRPr lang="nl-N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637686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8" y="2286000"/>
            <a:ext cx="4754880" cy="4023360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1659F-3740-49B9-866E-A0A21E48678D}" type="datetimeFigureOut">
              <a:rPr lang="nl-NL" smtClean="0"/>
              <a:t>14-5-2020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D8D25-A684-4293-B702-A26FA55ADDD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467199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2">
                    <a:lumMod val="75000"/>
                  </a:schemeClr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 lIns="45720" rIns="4572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89320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nl-NL"/>
              <a:t>Klikken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89320" y="2967788"/>
            <a:ext cx="4754880" cy="3341572"/>
          </a:xfrm>
        </p:spPr>
        <p:txBody>
          <a:bodyPr lIns="45720" rIns="4572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1659F-3740-49B9-866E-A0A21E48678D}" type="datetimeFigureOut">
              <a:rPr lang="nl-NL" smtClean="0"/>
              <a:t>14-5-2020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D8D25-A684-4293-B702-A26FA55ADDD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118354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1659F-3740-49B9-866E-A0A21E48678D}" type="datetimeFigureOut">
              <a:rPr lang="nl-NL" smtClean="0"/>
              <a:t>14-5-2020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D8D25-A684-4293-B702-A26FA55ADDD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81472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1659F-3740-49B9-866E-A0A21E48678D}" type="datetimeFigureOut">
              <a:rPr lang="nl-NL" smtClean="0"/>
              <a:t>14-5-2020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D8D25-A684-4293-B702-A26FA55ADDD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496708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1659F-3740-49B9-866E-A0A21E48678D}" type="datetimeFigureOut">
              <a:rPr lang="nl-NL" smtClean="0"/>
              <a:t>14-5-2020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D8D25-A684-4293-B702-A26FA55ADDD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509995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2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1659F-3740-49B9-866E-A0A21E48678D}" type="datetimeFigureOut">
              <a:rPr lang="nl-NL" smtClean="0"/>
              <a:t>14-5-2020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D8D25-A684-4293-B702-A26FA55ADDDC}" type="slidenum">
              <a:rPr lang="nl-NL" smtClean="0"/>
              <a:t>‹nr.›</a:t>
            </a:fld>
            <a:endParaRPr lang="nl-NL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932645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6D62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1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8" y="6470704"/>
            <a:ext cx="2154142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fld id="{50C1659F-3740-49B9-866E-A0A21E48678D}" type="datetimeFigureOut">
              <a:rPr lang="nl-NL" smtClean="0"/>
              <a:t>14-5-2020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8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4" y="6470704"/>
            <a:ext cx="973666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fld id="{22FD8D25-A684-4293-B702-A26FA55ADDDC}" type="slidenum">
              <a:rPr lang="nl-NL" smtClean="0"/>
              <a:t>‹nr.›</a:t>
            </a:fld>
            <a:endParaRPr lang="nl-NL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281261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0000"/>
              <a:lumOff val="10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2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vimeo.com/255044537/3e6e107d8f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pixabay.com/en/camera-film-camera-lens-recording-596012/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moviefail.com/movie-review-the-intouchables/" TargetMode="Externa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reativecommons.org/licenses/by-nc-sa/3.0/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_NQA240l7P8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9">
            <a:extLst>
              <a:ext uri="{FF2B5EF4-FFF2-40B4-BE49-F238E27FC236}">
                <a16:creationId xmlns:a16="http://schemas.microsoft.com/office/drawing/2014/main" id="{E001EBEE-7F7A-4EEE-8CD5-9B3740ECB9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726" cy="68589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1">
            <a:extLst>
              <a:ext uri="{FF2B5EF4-FFF2-40B4-BE49-F238E27FC236}">
                <a16:creationId xmlns:a16="http://schemas.microsoft.com/office/drawing/2014/main" id="{B5281BC8-9061-4C9E-88FC-2B98B09A3A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468548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3A789DA6-C5D2-427D-9EB5-6038C0EA575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4276" y="640080"/>
            <a:ext cx="4208656" cy="3034857"/>
          </a:xfrm>
        </p:spPr>
        <p:txBody>
          <a:bodyPr anchor="b">
            <a:normAutofit/>
          </a:bodyPr>
          <a:lstStyle/>
          <a:p>
            <a:r>
              <a:rPr lang="nl-NL" sz="4400" dirty="0">
                <a:solidFill>
                  <a:srgbClr val="FFFFFF"/>
                </a:solidFill>
              </a:rPr>
              <a:t>EXPRESSIEF TALENT</a:t>
            </a:r>
            <a:br>
              <a:rPr lang="nl-NL" sz="4400" dirty="0">
                <a:solidFill>
                  <a:srgbClr val="FFFFFF"/>
                </a:solidFill>
              </a:rPr>
            </a:br>
            <a:endParaRPr lang="nl-NL" sz="4400" dirty="0">
              <a:solidFill>
                <a:srgbClr val="FFFFFF"/>
              </a:solidFill>
            </a:endParaRP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F181511A-08CC-4AC1-954A-88C923AD018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38921" y="3849539"/>
            <a:ext cx="4204012" cy="2359417"/>
          </a:xfrm>
        </p:spPr>
        <p:txBody>
          <a:bodyPr anchor="t">
            <a:normAutofit/>
          </a:bodyPr>
          <a:lstStyle/>
          <a:p>
            <a:pPr algn="r"/>
            <a:r>
              <a:rPr lang="nl-NL" sz="1600" dirty="0">
                <a:solidFill>
                  <a:srgbClr val="FFFFFF"/>
                </a:solidFill>
              </a:rPr>
              <a:t>LESWEEK 2</a:t>
            </a:r>
          </a:p>
          <a:p>
            <a:pPr algn="r"/>
            <a:r>
              <a:rPr lang="nl-NL" sz="1600" dirty="0">
                <a:solidFill>
                  <a:srgbClr val="FFFFFF"/>
                </a:solidFill>
              </a:rPr>
              <a:t>Periode 2 EXTL</a:t>
            </a:r>
          </a:p>
          <a:p>
            <a:pPr algn="r"/>
            <a:endParaRPr lang="nl-NL" sz="1600" dirty="0">
              <a:solidFill>
                <a:srgbClr val="FFFFFF"/>
              </a:solidFill>
            </a:endParaRPr>
          </a:p>
          <a:p>
            <a:pPr algn="r"/>
            <a:r>
              <a:rPr lang="nl-NL" sz="1600" dirty="0">
                <a:solidFill>
                  <a:srgbClr val="FFFFFF"/>
                </a:solidFill>
              </a:rPr>
              <a:t>film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E54F8B4D-C74B-4907-B2CC-F7C50DC571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86679" y="3765314"/>
            <a:ext cx="3931920" cy="0"/>
          </a:xfrm>
          <a:prstGeom prst="line">
            <a:avLst/>
          </a:prstGeom>
          <a:ln w="19050"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Afbeelding 4">
            <a:extLst>
              <a:ext uri="{FF2B5EF4-FFF2-40B4-BE49-F238E27FC236}">
                <a16:creationId xmlns:a16="http://schemas.microsoft.com/office/drawing/2014/main" id="{613E441E-5D31-46E2-95A0-73B83EA5B42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437" r="2547" b="-1"/>
          <a:stretch/>
        </p:blipFill>
        <p:spPr>
          <a:xfrm>
            <a:off x="6096000" y="640080"/>
            <a:ext cx="5459470" cy="55788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06409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15BB0D0-D031-48F9-9A76-0CA2CF76A6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>
                <a:solidFill>
                  <a:schemeClr val="bg1"/>
                </a:solidFill>
              </a:rPr>
              <a:t>Vandaag een les over film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33FE433-92D6-464B-B7A5-E5778532EB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nl-NL" dirty="0">
              <a:solidFill>
                <a:schemeClr val="bg1"/>
              </a:solidFill>
            </a:endParaRPr>
          </a:p>
          <a:p>
            <a:r>
              <a:rPr lang="nl-NL" b="1" dirty="0">
                <a:solidFill>
                  <a:schemeClr val="bg1"/>
                </a:solidFill>
              </a:rPr>
              <a:t>Doelen van deze les: </a:t>
            </a:r>
          </a:p>
          <a:p>
            <a:r>
              <a:rPr lang="nl-NL" dirty="0">
                <a:solidFill>
                  <a:schemeClr val="bg1"/>
                </a:solidFill>
              </a:rPr>
              <a:t>1. Je maakt kennis met het medium film. </a:t>
            </a:r>
          </a:p>
          <a:p>
            <a:r>
              <a:rPr lang="nl-NL" dirty="0">
                <a:solidFill>
                  <a:schemeClr val="bg1"/>
                </a:solidFill>
              </a:rPr>
              <a:t>2. Je kent de waarde van beeld en geluid.</a:t>
            </a:r>
          </a:p>
          <a:p>
            <a:r>
              <a:rPr lang="nl-NL" dirty="0">
                <a:solidFill>
                  <a:schemeClr val="bg1"/>
                </a:solidFill>
              </a:rPr>
              <a:t>3.Je bent in staat om zelf een filmpje te maken. </a:t>
            </a:r>
          </a:p>
        </p:txBody>
      </p:sp>
    </p:spTree>
    <p:extLst>
      <p:ext uri="{BB962C8B-B14F-4D97-AF65-F5344CB8AC3E}">
        <p14:creationId xmlns:p14="http://schemas.microsoft.com/office/powerpoint/2010/main" val="39690725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5F3CAF1-0CBB-4497-B7BE-E85DC18894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Waar KIJK je NAAR?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709816C-9DF4-4DB5-876C-587C5F4F7B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https://</a:t>
            </a:r>
            <a:r>
              <a:rPr lang="nl-NL" dirty="0">
                <a:hlinkClick r:id="rId2"/>
              </a:rPr>
              <a:t>vimeo</a:t>
            </a:r>
            <a:r>
              <a:rPr lang="nl-NL" dirty="0"/>
              <a:t>.com/255044537/3e6e107d8f</a:t>
            </a:r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DB8B4D71-8A7C-480A-8697-0E885C017E7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2667000" y="2198914"/>
            <a:ext cx="4659086" cy="46590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09394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E2168A7E-2364-4BA4-A7F2-AA1A534A0D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Camera standpunten</a:t>
            </a:r>
          </a:p>
        </p:txBody>
      </p:sp>
      <p:sp>
        <p:nvSpPr>
          <p:cNvPr id="5" name="Tijdelijke aanduiding voor inhoud 4">
            <a:extLst>
              <a:ext uri="{FF2B5EF4-FFF2-40B4-BE49-F238E27FC236}">
                <a16:creationId xmlns:a16="http://schemas.microsoft.com/office/drawing/2014/main" id="{5749ED35-3E1A-4D94-BCA0-628EBBA913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9" y="2286000"/>
            <a:ext cx="7815072" cy="4023360"/>
          </a:xfrm>
        </p:spPr>
        <p:txBody>
          <a:bodyPr/>
          <a:lstStyle/>
          <a:p>
            <a:r>
              <a:rPr lang="nl-NL" dirty="0"/>
              <a:t>- VOGELPERSPECTIEF</a:t>
            </a:r>
          </a:p>
          <a:p>
            <a:r>
              <a:rPr lang="nl-NL" dirty="0"/>
              <a:t>De camera staat schuin boven een personage. Je kijkt op hem neer.</a:t>
            </a:r>
          </a:p>
          <a:p>
            <a:endParaRPr lang="nl-NL" dirty="0"/>
          </a:p>
          <a:p>
            <a:r>
              <a:rPr lang="nl-NL" dirty="0"/>
              <a:t>-KIKKERPERSPECTIEF</a:t>
            </a:r>
          </a:p>
          <a:p>
            <a:r>
              <a:rPr lang="nl-NL" dirty="0"/>
              <a:t>De camera kijkt van onderaf tegen het personage op.</a:t>
            </a:r>
          </a:p>
          <a:p>
            <a:endParaRPr lang="nl-NL" dirty="0"/>
          </a:p>
          <a:p>
            <a:r>
              <a:rPr lang="nl-NL" dirty="0"/>
              <a:t>-NEUTRAALPERSPECTIEF</a:t>
            </a:r>
          </a:p>
          <a:p>
            <a:r>
              <a:rPr lang="nl-NL" dirty="0"/>
              <a:t>De camera staat op ooghoogte.</a:t>
            </a:r>
          </a:p>
        </p:txBody>
      </p:sp>
      <p:pic>
        <p:nvPicPr>
          <p:cNvPr id="6" name="Tijdelijke aanduiding voor inhoud 11" descr="Afbeelding met klok&#10;&#10;Automatisch gegenereerde beschrijving">
            <a:extLst>
              <a:ext uri="{FF2B5EF4-FFF2-40B4-BE49-F238E27FC236}">
                <a16:creationId xmlns:a16="http://schemas.microsoft.com/office/drawing/2014/main" id="{B8378922-D50F-4FE1-BA9E-33E51B2A7CB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4880" y="3240300"/>
            <a:ext cx="4897120" cy="32702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44268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0F8217D9-EECC-4E6B-B0B8-F22F5FC920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endParaRPr lang="nl-NL"/>
          </a:p>
        </p:txBody>
      </p:sp>
      <p:pic>
        <p:nvPicPr>
          <p:cNvPr id="7" name="Tijdelijke aanduiding voor inhoud 6" descr="Afbeelding met man, binnen, persoon, foto&#10;&#10;Automatisch gegenereerde beschrijving">
            <a:extLst>
              <a:ext uri="{FF2B5EF4-FFF2-40B4-BE49-F238E27FC236}">
                <a16:creationId xmlns:a16="http://schemas.microsoft.com/office/drawing/2014/main" id="{A4CF92A3-CCF4-4D74-8A9C-2FE8FD4DEE8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0" y="819"/>
            <a:ext cx="12192000" cy="6856361"/>
          </a:xfrm>
        </p:spPr>
      </p:pic>
      <p:sp>
        <p:nvSpPr>
          <p:cNvPr id="8" name="Tekstvak 7">
            <a:extLst>
              <a:ext uri="{FF2B5EF4-FFF2-40B4-BE49-F238E27FC236}">
                <a16:creationId xmlns:a16="http://schemas.microsoft.com/office/drawing/2014/main" id="{4339CFBA-2367-473B-87A5-48F4893A24AC}"/>
              </a:ext>
            </a:extLst>
          </p:cNvPr>
          <p:cNvSpPr txBox="1"/>
          <p:nvPr/>
        </p:nvSpPr>
        <p:spPr>
          <a:xfrm>
            <a:off x="244954" y="6014114"/>
            <a:ext cx="10015521" cy="23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900">
                <a:hlinkClick r:id="rId3" tooltip="http://moviefail.com/movie-review-the-intouchables/"/>
              </a:rPr>
              <a:t>Deze foto</a:t>
            </a:r>
            <a:r>
              <a:rPr lang="nl-NL" sz="900"/>
              <a:t> van Onbekende auteur is gelicentieerd onder </a:t>
            </a:r>
            <a:r>
              <a:rPr lang="nl-NL" sz="900">
                <a:hlinkClick r:id="rId4" tooltip="https://creativecommons.org/licenses/by-nc-sa/3.0/"/>
              </a:rPr>
              <a:t>CC BY-SA-NC</a:t>
            </a:r>
            <a:endParaRPr lang="nl-NL" sz="900"/>
          </a:p>
        </p:txBody>
      </p:sp>
    </p:spTree>
    <p:extLst>
      <p:ext uri="{BB962C8B-B14F-4D97-AF65-F5344CB8AC3E}">
        <p14:creationId xmlns:p14="http://schemas.microsoft.com/office/powerpoint/2010/main" val="20839801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EE55122-A285-4355-B52A-341CE05BA8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Trailer film </a:t>
            </a:r>
            <a:r>
              <a:rPr lang="nl-NL" dirty="0" err="1"/>
              <a:t>entouchables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15D604A-6CF9-4138-9530-97E97B76D4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9" y="4809744"/>
            <a:ext cx="6087872" cy="1499616"/>
          </a:xfrm>
        </p:spPr>
        <p:txBody>
          <a:bodyPr/>
          <a:lstStyle/>
          <a:p>
            <a:pPr fontAlgn="base"/>
            <a:br>
              <a:rPr lang="nl-NL" dirty="0"/>
            </a:br>
            <a:endParaRPr lang="nl-NL" dirty="0"/>
          </a:p>
          <a:p>
            <a:pPr fontAlgn="base"/>
            <a:r>
              <a:rPr lang="nl-NL" dirty="0">
                <a:hlinkClick r:id="rId2"/>
              </a:rPr>
              <a:t>https://www.youtube.com/watch?v=_NQA240l7P8</a:t>
            </a:r>
            <a:endParaRPr lang="nl-NL" dirty="0"/>
          </a:p>
          <a:p>
            <a:endParaRPr lang="nl-NL" dirty="0"/>
          </a:p>
          <a:p>
            <a:endParaRPr lang="nl-NL" dirty="0"/>
          </a:p>
        </p:txBody>
      </p:sp>
      <p:sp>
        <p:nvSpPr>
          <p:cNvPr id="6" name="Rechthoek 5">
            <a:extLst>
              <a:ext uri="{FF2B5EF4-FFF2-40B4-BE49-F238E27FC236}">
                <a16:creationId xmlns:a16="http://schemas.microsoft.com/office/drawing/2014/main" id="{FE44CBC6-93C6-42DD-A14B-51F8DE90F19D}"/>
              </a:ext>
            </a:extLst>
          </p:cNvPr>
          <p:cNvSpPr/>
          <p:nvPr/>
        </p:nvSpPr>
        <p:spPr>
          <a:xfrm>
            <a:off x="3048000" y="1866233"/>
            <a:ext cx="6096000" cy="369331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nl-NL" dirty="0"/>
              <a:t> </a:t>
            </a:r>
          </a:p>
          <a:p>
            <a:r>
              <a:rPr lang="nl-NL" dirty="0"/>
              <a:t>Bekijk de trailer van de film </a:t>
            </a:r>
            <a:r>
              <a:rPr lang="nl-NL" dirty="0" err="1"/>
              <a:t>Intouchables</a:t>
            </a:r>
            <a:r>
              <a:rPr lang="nl-NL" dirty="0"/>
              <a:t>.</a:t>
            </a:r>
          </a:p>
          <a:p>
            <a:r>
              <a:rPr lang="nl-NL" dirty="0"/>
              <a:t>Daarin zie je dat hoofdrolspeler Driss per toeval in het vak van hulpverlener beland.</a:t>
            </a:r>
          </a:p>
          <a:p>
            <a:r>
              <a:rPr lang="nl-NL" dirty="0"/>
              <a:t>Hij heeft er eigenlijk geen zin in maar wordt toch aangenomen voor de baan waarop hij solliciteert.</a:t>
            </a:r>
          </a:p>
          <a:p>
            <a:r>
              <a:rPr lang="nl-NL" dirty="0"/>
              <a:t> </a:t>
            </a:r>
          </a:p>
          <a:p>
            <a:r>
              <a:rPr lang="nl-NL" dirty="0"/>
              <a:t>Als het goed is hebben jullie wel bewust voor deze opleiding gekozen en ga je straks voor een baan in de maatschappelijke zorg.</a:t>
            </a:r>
          </a:p>
          <a:p>
            <a:r>
              <a:rPr lang="nl-NL" dirty="0"/>
              <a:t>Geef voor jezelf antwoord op de volgende vragen:</a:t>
            </a:r>
          </a:p>
          <a:p>
            <a:r>
              <a:rPr lang="nl-NL" dirty="0"/>
              <a:t>Waarom heb jij voor deze opleiding gekozen?</a:t>
            </a:r>
          </a:p>
          <a:p>
            <a:r>
              <a:rPr lang="nl-NL" dirty="0"/>
              <a:t>Wat is de doelgroep die jou het meest aanspreekt?</a:t>
            </a:r>
          </a:p>
        </p:txBody>
      </p:sp>
    </p:spTree>
    <p:extLst>
      <p:ext uri="{BB962C8B-B14F-4D97-AF65-F5344CB8AC3E}">
        <p14:creationId xmlns:p14="http://schemas.microsoft.com/office/powerpoint/2010/main" val="17085548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8A1F3E1-9CC6-4D07-A34F-617901684E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opdracht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C4FD67D-C448-40C3-96E8-66B73CA4B2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1005840"/>
            <a:ext cx="9720071" cy="5527040"/>
          </a:xfrm>
        </p:spPr>
        <p:txBody>
          <a:bodyPr>
            <a:normAutofit fontScale="85000" lnSpcReduction="20000"/>
          </a:bodyPr>
          <a:lstStyle/>
          <a:p>
            <a:endParaRPr lang="nl-NL" dirty="0"/>
          </a:p>
          <a:p>
            <a:r>
              <a:rPr lang="nl-NL" dirty="0"/>
              <a:t> </a:t>
            </a:r>
          </a:p>
          <a:p>
            <a:r>
              <a:rPr lang="nl-NL" dirty="0"/>
              <a:t>Stel je voor dat er een mooie vacature voor je  is ……</a:t>
            </a:r>
          </a:p>
          <a:p>
            <a:r>
              <a:rPr lang="nl-NL" dirty="0"/>
              <a:t>Je gaat solliciteren door middel van een filmpje waarin jij jezelf presenteert.</a:t>
            </a:r>
          </a:p>
          <a:p>
            <a:r>
              <a:rPr lang="nl-NL" dirty="0"/>
              <a:t>Dit mag ook een </a:t>
            </a:r>
            <a:r>
              <a:rPr lang="nl-NL" dirty="0" err="1"/>
              <a:t>tiktok</a:t>
            </a:r>
            <a:r>
              <a:rPr lang="nl-NL" dirty="0"/>
              <a:t> filmpje zijn .</a:t>
            </a:r>
          </a:p>
          <a:p>
            <a:r>
              <a:rPr lang="nl-NL" dirty="0"/>
              <a:t>Het filmpje moet opvallen dus…</a:t>
            </a:r>
          </a:p>
          <a:p>
            <a:r>
              <a:rPr lang="nl-NL" dirty="0"/>
              <a:t>Prijs je zelf aan op een creatieve manier.</a:t>
            </a:r>
          </a:p>
          <a:p>
            <a:r>
              <a:rPr lang="nl-NL" dirty="0"/>
              <a:t>Het filmpje mag niet langer zijn dan 3 minuten.</a:t>
            </a:r>
          </a:p>
          <a:p>
            <a:r>
              <a:rPr lang="nl-NL" dirty="0"/>
              <a:t>Wees je bewust van wat je wilt laten zien.</a:t>
            </a:r>
          </a:p>
          <a:p>
            <a:r>
              <a:rPr lang="nl-NL" dirty="0"/>
              <a:t>In dit filmpje moet je net als in een trailer van een film de nieuwsgierigheid van de kijker opwekken </a:t>
            </a:r>
          </a:p>
          <a:p>
            <a:r>
              <a:rPr lang="nl-NL" dirty="0"/>
              <a:t>zodat de kijker nog meer wil weten.</a:t>
            </a:r>
          </a:p>
          <a:p>
            <a:r>
              <a:rPr lang="nl-NL" dirty="0"/>
              <a:t>Dit filmpje bewaren en samen met de andere opdrachten inleveren op </a:t>
            </a:r>
            <a:r>
              <a:rPr lang="nl-NL" dirty="0" err="1"/>
              <a:t>it’s</a:t>
            </a:r>
            <a:r>
              <a:rPr lang="nl-NL" dirty="0"/>
              <a:t> </a:t>
            </a:r>
            <a:r>
              <a:rPr lang="nl-NL" dirty="0" err="1"/>
              <a:t>learning</a:t>
            </a:r>
            <a:r>
              <a:rPr lang="nl-NL" dirty="0"/>
              <a:t>.</a:t>
            </a:r>
          </a:p>
          <a:p>
            <a:r>
              <a:rPr lang="nl-NL" dirty="0"/>
              <a:t>HEEL VEEL PLEZIER!!</a:t>
            </a:r>
          </a:p>
          <a:p>
            <a:r>
              <a:rPr lang="nl-NL" dirty="0"/>
              <a:t> 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95154465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al">
  <a:themeElements>
    <a:clrScheme name="Integraal">
      <a:dk1>
        <a:srgbClr val="2E2B21"/>
      </a:dk1>
      <a:lt1>
        <a:srgbClr val="FFFFFF"/>
      </a:lt1>
      <a:dk2>
        <a:srgbClr val="605B4F"/>
      </a:dk2>
      <a:lt2>
        <a:srgbClr val="D8D6BE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Integra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9000"/>
                <a:satMod val="145000"/>
              </a:schemeClr>
            </a:duotone>
          </a:blip>
          <a:tile tx="0" ty="0" sx="32000" sy="32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</a:schemeClr>
              <a:schemeClr val="phClr">
                <a:shade val="95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090DCB5F-146D-478A-852A-34B16FE9F3A8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C1429BF1A67E641B09F2EAAF27E91D3" ma:contentTypeVersion="12" ma:contentTypeDescription="Een nieuw document maken." ma:contentTypeScope="" ma:versionID="4291d71a0b444373c70db0e2359280b1">
  <xsd:schema xmlns:xsd="http://www.w3.org/2001/XMLSchema" xmlns:xs="http://www.w3.org/2001/XMLSchema" xmlns:p="http://schemas.microsoft.com/office/2006/metadata/properties" xmlns:ns3="ee5ad45f-5c26-4269-94b9-a38f6ca33220" xmlns:ns4="f0c2a196-fb86-4a80-b53b-494531e97d44" targetNamespace="http://schemas.microsoft.com/office/2006/metadata/properties" ma:root="true" ma:fieldsID="c1c358b9f33173bc688a3c18d7c26f14" ns3:_="" ns4:_="">
    <xsd:import namespace="ee5ad45f-5c26-4269-94b9-a38f6ca33220"/>
    <xsd:import namespace="f0c2a196-fb86-4a80-b53b-494531e97d4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e5ad45f-5c26-4269-94b9-a38f6ca3322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0c2a196-fb86-4a80-b53b-494531e97d44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7" nillable="true" ma:displayName="Hint-hash delen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4E0FBD3-348E-4D11-8DE6-0C5A1129919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e5ad45f-5c26-4269-94b9-a38f6ca33220"/>
    <ds:schemaRef ds:uri="f0c2a196-fb86-4a80-b53b-494531e97d4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CFD5F96-A21B-4F41-AD9A-568C116B2F8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7C69A43-D2CD-43DC-A239-45BAAB01B52A}">
  <ds:schemaRefs>
    <ds:schemaRef ds:uri="http://purl.org/dc/dcmitype/"/>
    <ds:schemaRef ds:uri="http://schemas.openxmlformats.org/package/2006/metadata/core-properties"/>
    <ds:schemaRef ds:uri="http://schemas.microsoft.com/office/infopath/2007/PartnerControls"/>
    <ds:schemaRef ds:uri="http://schemas.microsoft.com/office/2006/metadata/properties"/>
    <ds:schemaRef ds:uri="http://www.w3.org/XML/1998/namespace"/>
    <ds:schemaRef ds:uri="http://purl.org/dc/elements/1.1/"/>
    <ds:schemaRef ds:uri="http://schemas.microsoft.com/office/2006/documentManagement/types"/>
    <ds:schemaRef ds:uri="http://purl.org/dc/terms/"/>
    <ds:schemaRef ds:uri="f0c2a196-fb86-4a80-b53b-494531e97d44"/>
    <ds:schemaRef ds:uri="ee5ad45f-5c26-4269-94b9-a38f6ca33220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103</TotalTime>
  <Words>116</Words>
  <Application>Microsoft Office PowerPoint</Application>
  <PresentationFormat>Breedbeeld</PresentationFormat>
  <Paragraphs>50</Paragraphs>
  <Slides>7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7</vt:i4>
      </vt:variant>
    </vt:vector>
  </HeadingPairs>
  <TitlesOfParts>
    <vt:vector size="12" baseType="lpstr">
      <vt:lpstr>Calibri</vt:lpstr>
      <vt:lpstr>Tw Cen MT</vt:lpstr>
      <vt:lpstr>Tw Cen MT Condensed</vt:lpstr>
      <vt:lpstr>Wingdings 3</vt:lpstr>
      <vt:lpstr>Integraal</vt:lpstr>
      <vt:lpstr>EXPRESSIEF TALENT </vt:lpstr>
      <vt:lpstr>Vandaag een les over film</vt:lpstr>
      <vt:lpstr>Waar KIJK je NAAR?</vt:lpstr>
      <vt:lpstr>Camera standpunten</vt:lpstr>
      <vt:lpstr>PowerPoint-presentatie</vt:lpstr>
      <vt:lpstr>Trailer film entouchables</vt:lpstr>
      <vt:lpstr>opdracht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EXPRESSIEF TALENT</dc:title>
  <dc:creator>Charlotte Hoekstra</dc:creator>
  <cp:lastModifiedBy>Mariëlle  Huisman</cp:lastModifiedBy>
  <cp:revision>17</cp:revision>
  <dcterms:created xsi:type="dcterms:W3CDTF">2020-05-06T10:39:30Z</dcterms:created>
  <dcterms:modified xsi:type="dcterms:W3CDTF">2020-05-14T12:00:52Z</dcterms:modified>
</cp:coreProperties>
</file>